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4" r:id="rId3"/>
    <p:sldId id="258" r:id="rId4"/>
    <p:sldId id="265" r:id="rId5"/>
    <p:sldId id="259" r:id="rId6"/>
    <p:sldId id="266" r:id="rId7"/>
    <p:sldId id="267" r:id="rId8"/>
    <p:sldId id="268" r:id="rId9"/>
    <p:sldId id="260" r:id="rId10"/>
    <p:sldId id="269" r:id="rId11"/>
    <p:sldId id="270" r:id="rId12"/>
    <p:sldId id="271" r:id="rId13"/>
    <p:sldId id="272" r:id="rId14"/>
    <p:sldId id="273" r:id="rId15"/>
    <p:sldId id="275" r:id="rId16"/>
    <p:sldId id="263" r:id="rId17"/>
    <p:sldId id="276" r:id="rId1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33" d="100"/>
          <a:sy n="33" d="100"/>
        </p:scale>
        <p:origin x="167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5375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9822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6649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6041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226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8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0417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14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418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300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46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67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3260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0290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Road Sign, State and Notification App - </a:t>
            </a:r>
            <a:r>
              <a:rPr lang="en-US" sz="4800" dirty="0" err="1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SafeWaka</a:t>
            </a:r>
            <a:endParaRPr lang="en-US" sz="4800" dirty="0"/>
          </a:p>
        </p:txBody>
      </p:sp>
      <p:sp>
        <p:nvSpPr>
          <p:cNvPr id="6" name="Text 2"/>
          <p:cNvSpPr/>
          <p:nvPr/>
        </p:nvSpPr>
        <p:spPr>
          <a:xfrm>
            <a:off x="833199" y="4510802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3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TASK 4: SYSTEM DESIGN AND MODELLING</a:t>
            </a:r>
            <a:endParaRPr lang="en-US" sz="3600" dirty="0"/>
          </a:p>
        </p:txBody>
      </p:sp>
      <p:sp>
        <p:nvSpPr>
          <p:cNvPr id="8" name="Text 4"/>
          <p:cNvSpPr/>
          <p:nvPr/>
        </p:nvSpPr>
        <p:spPr>
          <a:xfrm>
            <a:off x="922733" y="6658928"/>
            <a:ext cx="680779" cy="6827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152"/>
              </a:lnSpc>
              <a:buNone/>
            </a:pP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1299686" y="6537722"/>
            <a:ext cx="2212140" cy="9497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32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Group 4</a:t>
            </a:r>
            <a:endParaRPr lang="en-US"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 rot="16200000">
            <a:off x="-2538293" y="3767613"/>
            <a:ext cx="57709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Case Diagram</a:t>
            </a:r>
            <a:endParaRPr lang="en-US" sz="4374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8804CA-B26B-A270-527B-87042B618B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596" y="0"/>
            <a:ext cx="13365803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058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210377" y="-128527"/>
            <a:ext cx="57709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Sequence Diagrams</a:t>
            </a:r>
            <a:endParaRPr lang="en-US" sz="4374" dirty="0"/>
          </a:p>
        </p:txBody>
      </p:sp>
      <p:pic>
        <p:nvPicPr>
          <p:cNvPr id="10" name="Image 1">
            <a:extLst>
              <a:ext uri="{FF2B5EF4-FFF2-40B4-BE49-F238E27FC236}">
                <a16:creationId xmlns:a16="http://schemas.microsoft.com/office/drawing/2014/main" id="{0AA5D271-F021-9BEA-7C57-AA3B5BA24C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84" y="565846"/>
            <a:ext cx="13755756" cy="71914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2EE052-14C3-7F30-F2D6-F3531B62D212}"/>
              </a:ext>
            </a:extLst>
          </p:cNvPr>
          <p:cNvSpPr txBox="1"/>
          <p:nvPr/>
        </p:nvSpPr>
        <p:spPr>
          <a:xfrm>
            <a:off x="8166100" y="13970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1: Get Real Time Traffic updates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</p:spTree>
    <p:extLst>
      <p:ext uri="{BB962C8B-B14F-4D97-AF65-F5344CB8AC3E}">
        <p14:creationId xmlns:p14="http://schemas.microsoft.com/office/powerpoint/2010/main" val="2150705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210377" y="-128527"/>
            <a:ext cx="57709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Sequence Diagrams</a:t>
            </a:r>
            <a:endParaRPr lang="en-US" sz="4374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2EE052-14C3-7F30-F2D6-F3531B62D212}"/>
              </a:ext>
            </a:extLst>
          </p:cNvPr>
          <p:cNvSpPr txBox="1"/>
          <p:nvPr/>
        </p:nvSpPr>
        <p:spPr>
          <a:xfrm>
            <a:off x="8166100" y="13970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1: Get Real Time Traffic updates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  <p:pic>
        <p:nvPicPr>
          <p:cNvPr id="7" name="Image 1">
            <a:extLst>
              <a:ext uri="{FF2B5EF4-FFF2-40B4-BE49-F238E27FC236}">
                <a16:creationId xmlns:a16="http://schemas.microsoft.com/office/drawing/2014/main" id="{670F2A15-60DF-2735-E3D1-E973811771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586500"/>
            <a:ext cx="12849357" cy="74525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B0455B-CEF4-4DEA-EBA4-047A3FB3442D}"/>
              </a:ext>
            </a:extLst>
          </p:cNvPr>
          <p:cNvSpPr txBox="1"/>
          <p:nvPr/>
        </p:nvSpPr>
        <p:spPr>
          <a:xfrm>
            <a:off x="8318500" y="15494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2: Audio notifications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</p:spTree>
    <p:extLst>
      <p:ext uri="{BB962C8B-B14F-4D97-AF65-F5344CB8AC3E}">
        <p14:creationId xmlns:p14="http://schemas.microsoft.com/office/powerpoint/2010/main" val="2156217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210377" y="-128527"/>
            <a:ext cx="57709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Sequence Diagrams</a:t>
            </a:r>
            <a:endParaRPr lang="en-US" sz="4374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2EE052-14C3-7F30-F2D6-F3531B62D212}"/>
              </a:ext>
            </a:extLst>
          </p:cNvPr>
          <p:cNvSpPr txBox="1"/>
          <p:nvPr/>
        </p:nvSpPr>
        <p:spPr>
          <a:xfrm>
            <a:off x="8166100" y="13970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1: Get Real Time Traffic updates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B0455B-CEF4-4DEA-EBA4-047A3FB3442D}"/>
              </a:ext>
            </a:extLst>
          </p:cNvPr>
          <p:cNvSpPr txBox="1"/>
          <p:nvPr/>
        </p:nvSpPr>
        <p:spPr>
          <a:xfrm>
            <a:off x="8318500" y="15494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2: Audio notifications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  <p:pic>
        <p:nvPicPr>
          <p:cNvPr id="9" name="Image 1">
            <a:extLst>
              <a:ext uri="{FF2B5EF4-FFF2-40B4-BE49-F238E27FC236}">
                <a16:creationId xmlns:a16="http://schemas.microsoft.com/office/drawing/2014/main" id="{45E8B37B-462E-B0F5-4766-441159F578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051" y="694372"/>
            <a:ext cx="13861272" cy="75352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FBCDB0-4149-14E2-F0A8-06603CEF1AD3}"/>
              </a:ext>
            </a:extLst>
          </p:cNvPr>
          <p:cNvSpPr txBox="1"/>
          <p:nvPr/>
        </p:nvSpPr>
        <p:spPr>
          <a:xfrm>
            <a:off x="8470900" y="17018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3: View road map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</p:spTree>
    <p:extLst>
      <p:ext uri="{BB962C8B-B14F-4D97-AF65-F5344CB8AC3E}">
        <p14:creationId xmlns:p14="http://schemas.microsoft.com/office/powerpoint/2010/main" val="2621668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210377" y="-128527"/>
            <a:ext cx="57709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Sequence Diagrams</a:t>
            </a:r>
            <a:endParaRPr lang="en-US" sz="4374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2EE052-14C3-7F30-F2D6-F3531B62D212}"/>
              </a:ext>
            </a:extLst>
          </p:cNvPr>
          <p:cNvSpPr txBox="1"/>
          <p:nvPr/>
        </p:nvSpPr>
        <p:spPr>
          <a:xfrm>
            <a:off x="8166100" y="13970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1: Get Real Time Traffic updates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B0455B-CEF4-4DEA-EBA4-047A3FB3442D}"/>
              </a:ext>
            </a:extLst>
          </p:cNvPr>
          <p:cNvSpPr txBox="1"/>
          <p:nvPr/>
        </p:nvSpPr>
        <p:spPr>
          <a:xfrm>
            <a:off x="8318500" y="15494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2: Audio notifications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FBCDB0-4149-14E2-F0A8-06603CEF1AD3}"/>
              </a:ext>
            </a:extLst>
          </p:cNvPr>
          <p:cNvSpPr txBox="1"/>
          <p:nvPr/>
        </p:nvSpPr>
        <p:spPr>
          <a:xfrm>
            <a:off x="8470900" y="17018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3: View road map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  <p:pic>
        <p:nvPicPr>
          <p:cNvPr id="7" name="Image 1">
            <a:extLst>
              <a:ext uri="{FF2B5EF4-FFF2-40B4-BE49-F238E27FC236}">
                <a16:creationId xmlns:a16="http://schemas.microsoft.com/office/drawing/2014/main" id="{10809EA2-E8B6-3AF9-744A-AA52041B585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454" y="694372"/>
            <a:ext cx="13627344" cy="74027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996CDB7-C1CE-ED91-127B-115C841F5222}"/>
              </a:ext>
            </a:extLst>
          </p:cNvPr>
          <p:cNvSpPr txBox="1"/>
          <p:nvPr/>
        </p:nvSpPr>
        <p:spPr>
          <a:xfrm>
            <a:off x="9338917" y="1848691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4: Route </a:t>
            </a:r>
            <a:r>
              <a:rPr lang="en-CA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optimisation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</p:spTree>
    <p:extLst>
      <p:ext uri="{BB962C8B-B14F-4D97-AF65-F5344CB8AC3E}">
        <p14:creationId xmlns:p14="http://schemas.microsoft.com/office/powerpoint/2010/main" val="3488860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210377" y="-128527"/>
            <a:ext cx="57709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Sequence Diagrams</a:t>
            </a:r>
            <a:endParaRPr lang="en-US" sz="4374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2EE052-14C3-7F30-F2D6-F3531B62D212}"/>
              </a:ext>
            </a:extLst>
          </p:cNvPr>
          <p:cNvSpPr txBox="1"/>
          <p:nvPr/>
        </p:nvSpPr>
        <p:spPr>
          <a:xfrm>
            <a:off x="8166100" y="13970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1: Get Real Time Traffic updates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B0455B-CEF4-4DEA-EBA4-047A3FB3442D}"/>
              </a:ext>
            </a:extLst>
          </p:cNvPr>
          <p:cNvSpPr txBox="1"/>
          <p:nvPr/>
        </p:nvSpPr>
        <p:spPr>
          <a:xfrm>
            <a:off x="8318500" y="15494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2: Audio notifications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FBCDB0-4149-14E2-F0A8-06603CEF1AD3}"/>
              </a:ext>
            </a:extLst>
          </p:cNvPr>
          <p:cNvSpPr txBox="1"/>
          <p:nvPr/>
        </p:nvSpPr>
        <p:spPr>
          <a:xfrm>
            <a:off x="8470900" y="1701800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3: View road map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96CDB7-C1CE-ED91-127B-115C841F5222}"/>
              </a:ext>
            </a:extLst>
          </p:cNvPr>
          <p:cNvSpPr txBox="1"/>
          <p:nvPr/>
        </p:nvSpPr>
        <p:spPr>
          <a:xfrm>
            <a:off x="9338917" y="1848691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4: Route </a:t>
            </a:r>
            <a:r>
              <a:rPr lang="en-CA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optimisation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  <p:pic>
        <p:nvPicPr>
          <p:cNvPr id="9" name="Image 1">
            <a:extLst>
              <a:ext uri="{FF2B5EF4-FFF2-40B4-BE49-F238E27FC236}">
                <a16:creationId xmlns:a16="http://schemas.microsoft.com/office/drawing/2014/main" id="{BF6BA831-03FA-6EC8-C0BC-FE091F073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353" y="694373"/>
            <a:ext cx="14316332" cy="76637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0C8C2A8-7F8C-347A-E268-FEDE79800FD1}"/>
              </a:ext>
            </a:extLst>
          </p:cNvPr>
          <p:cNvSpPr txBox="1"/>
          <p:nvPr/>
        </p:nvSpPr>
        <p:spPr>
          <a:xfrm>
            <a:off x="4813300" y="7785241"/>
            <a:ext cx="62655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Sequence Diagram 5: Choose Destination</a:t>
            </a:r>
            <a:endParaRPr lang="en-CM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M" dirty="0"/>
          </a:p>
        </p:txBody>
      </p:sp>
    </p:spTree>
    <p:extLst>
      <p:ext uri="{BB962C8B-B14F-4D97-AF65-F5344CB8AC3E}">
        <p14:creationId xmlns:p14="http://schemas.microsoft.com/office/powerpoint/2010/main" val="1038156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16050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299216"/>
            <a:ext cx="10554414" cy="4769763"/>
          </a:xfrm>
          <a:prstGeom prst="roundRect">
            <a:avLst>
              <a:gd name="adj" fmla="val 209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02219" y="2072813"/>
            <a:ext cx="10427800" cy="49961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CA" sz="3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summary, the comprehensive use of structural, behavioral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CA" sz="3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interaction diagrams has been crucial in designing and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CA" sz="3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documenting the road sign, road state, and notification app. </a:t>
            </a:r>
            <a:endParaRPr lang="en-US" sz="35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69275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913301" y="3989724"/>
            <a:ext cx="8990225" cy="27158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96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 ☺</a:t>
            </a:r>
            <a:endParaRPr lang="en-US" sz="9600" dirty="0"/>
          </a:p>
        </p:txBody>
      </p:sp>
      <p:sp>
        <p:nvSpPr>
          <p:cNvPr id="5" name="Shape 2"/>
          <p:cNvSpPr/>
          <p:nvPr/>
        </p:nvSpPr>
        <p:spPr>
          <a:xfrm>
            <a:off x="2037993" y="2299216"/>
            <a:ext cx="10554414" cy="4769763"/>
          </a:xfrm>
          <a:prstGeom prst="roundRect">
            <a:avLst>
              <a:gd name="adj" fmla="val 209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</p:spTree>
    <p:extLst>
      <p:ext uri="{BB962C8B-B14F-4D97-AF65-F5344CB8AC3E}">
        <p14:creationId xmlns:p14="http://schemas.microsoft.com/office/powerpoint/2010/main" val="4076696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02902"/>
            <a:ext cx="4361653" cy="16390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2F0F4"/>
                </a:solidFill>
                <a:latin typeface="Montserrat" pitchFamily="34" charset="0"/>
              </a:rPr>
              <a:t>Outline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922734" y="2294669"/>
            <a:ext cx="7477601" cy="50216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Introduction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System Architecture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Class diagram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Context diagram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Deployment diagram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Use case diagram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Sequence diagram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Conclusion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1299686" y="6537722"/>
            <a:ext cx="1704856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</p:spTree>
    <p:extLst>
      <p:ext uri="{BB962C8B-B14F-4D97-AF65-F5344CB8AC3E}">
        <p14:creationId xmlns:p14="http://schemas.microsoft.com/office/powerpoint/2010/main" val="111850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957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2587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023473" y="2755583"/>
            <a:ext cx="4596527" cy="564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46"/>
              </a:lnSpc>
              <a:buNone/>
            </a:pPr>
            <a:r>
              <a:rPr lang="en-US" sz="355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Client-Server Architecture</a:t>
            </a:r>
            <a:endParaRPr lang="en-US" sz="3557" dirty="0"/>
          </a:p>
        </p:txBody>
      </p:sp>
      <p:sp>
        <p:nvSpPr>
          <p:cNvPr id="6" name="Shape 2"/>
          <p:cNvSpPr/>
          <p:nvPr/>
        </p:nvSpPr>
        <p:spPr>
          <a:xfrm>
            <a:off x="3023473" y="5951220"/>
            <a:ext cx="8583335" cy="36076"/>
          </a:xfrm>
          <a:prstGeom prst="roundRect">
            <a:avLst>
              <a:gd name="adj" fmla="val 225404"/>
            </a:avLst>
          </a:prstGeom>
          <a:solidFill>
            <a:srgbClr val="552C86"/>
          </a:solidFill>
          <a:ln/>
        </p:spPr>
      </p:sp>
      <p:sp>
        <p:nvSpPr>
          <p:cNvPr id="7" name="Shape 3"/>
          <p:cNvSpPr/>
          <p:nvPr/>
        </p:nvSpPr>
        <p:spPr>
          <a:xfrm>
            <a:off x="5106055" y="5318820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552C86"/>
          </a:solidFill>
          <a:ln/>
        </p:spPr>
      </p:sp>
      <p:sp>
        <p:nvSpPr>
          <p:cNvPr id="8" name="Shape 4"/>
          <p:cNvSpPr/>
          <p:nvPr/>
        </p:nvSpPr>
        <p:spPr>
          <a:xfrm>
            <a:off x="4920853" y="5748040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5075158" y="5781854"/>
            <a:ext cx="97869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134" dirty="0"/>
          </a:p>
        </p:txBody>
      </p:sp>
      <p:sp>
        <p:nvSpPr>
          <p:cNvPr id="10" name="Text 6"/>
          <p:cNvSpPr/>
          <p:nvPr/>
        </p:nvSpPr>
        <p:spPr>
          <a:xfrm>
            <a:off x="3994785" y="4169331"/>
            <a:ext cx="225873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3"/>
              </a:lnSpc>
              <a:buNone/>
            </a:pPr>
            <a:r>
              <a:rPr lang="en-US" sz="17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Mobile App</a:t>
            </a:r>
            <a:endParaRPr lang="en-US" sz="1779" dirty="0"/>
          </a:p>
        </p:txBody>
      </p:sp>
      <p:sp>
        <p:nvSpPr>
          <p:cNvPr id="11" name="Text 7"/>
          <p:cNvSpPr/>
          <p:nvPr/>
        </p:nvSpPr>
        <p:spPr>
          <a:xfrm>
            <a:off x="3204091" y="4559975"/>
            <a:ext cx="3840123" cy="578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77"/>
              </a:lnSpc>
              <a:buNone/>
            </a:pPr>
            <a:r>
              <a:rPr lang="en-US" sz="142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user-facing application that provides the core functionalities and user interface.</a:t>
            </a:r>
            <a:endParaRPr lang="en-US" sz="1423" dirty="0"/>
          </a:p>
        </p:txBody>
      </p:sp>
      <p:sp>
        <p:nvSpPr>
          <p:cNvPr id="12" name="Shape 8"/>
          <p:cNvSpPr/>
          <p:nvPr/>
        </p:nvSpPr>
        <p:spPr>
          <a:xfrm>
            <a:off x="7297043" y="5951160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552C86"/>
          </a:solidFill>
          <a:ln/>
        </p:spPr>
      </p:sp>
      <p:sp>
        <p:nvSpPr>
          <p:cNvPr id="13" name="Shape 9"/>
          <p:cNvSpPr/>
          <p:nvPr/>
        </p:nvSpPr>
        <p:spPr>
          <a:xfrm>
            <a:off x="7111841" y="5748040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38048" y="5781854"/>
            <a:ext cx="153948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134" dirty="0"/>
          </a:p>
        </p:txBody>
      </p:sp>
      <p:sp>
        <p:nvSpPr>
          <p:cNvPr id="15" name="Text 11"/>
          <p:cNvSpPr/>
          <p:nvPr/>
        </p:nvSpPr>
        <p:spPr>
          <a:xfrm>
            <a:off x="6185773" y="6764298"/>
            <a:ext cx="225873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3"/>
              </a:lnSpc>
              <a:buNone/>
            </a:pPr>
            <a:r>
              <a:rPr lang="en-US" sz="17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Backend Server</a:t>
            </a:r>
            <a:endParaRPr lang="en-US" sz="1779" dirty="0"/>
          </a:p>
        </p:txBody>
      </p:sp>
      <p:sp>
        <p:nvSpPr>
          <p:cNvPr id="16" name="Text 12"/>
          <p:cNvSpPr/>
          <p:nvPr/>
        </p:nvSpPr>
        <p:spPr>
          <a:xfrm>
            <a:off x="5395079" y="7154942"/>
            <a:ext cx="3840123" cy="578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77"/>
              </a:lnSpc>
              <a:buNone/>
            </a:pPr>
            <a:r>
              <a:rPr lang="en-US" sz="142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server-side component responsible for data collection, processing, and storage.</a:t>
            </a:r>
            <a:endParaRPr lang="en-US" sz="1423" dirty="0"/>
          </a:p>
        </p:txBody>
      </p:sp>
      <p:sp>
        <p:nvSpPr>
          <p:cNvPr id="17" name="Shape 13"/>
          <p:cNvSpPr/>
          <p:nvPr/>
        </p:nvSpPr>
        <p:spPr>
          <a:xfrm>
            <a:off x="9488031" y="5318820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552C86"/>
          </a:solidFill>
          <a:ln/>
        </p:spPr>
      </p:sp>
      <p:sp>
        <p:nvSpPr>
          <p:cNvPr id="18" name="Shape 14"/>
          <p:cNvSpPr/>
          <p:nvPr/>
        </p:nvSpPr>
        <p:spPr>
          <a:xfrm>
            <a:off x="9302829" y="5748040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9429631" y="5781854"/>
            <a:ext cx="152876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134" dirty="0"/>
          </a:p>
        </p:txBody>
      </p:sp>
      <p:sp>
        <p:nvSpPr>
          <p:cNvPr id="20" name="Text 16"/>
          <p:cNvSpPr/>
          <p:nvPr/>
        </p:nvSpPr>
        <p:spPr>
          <a:xfrm>
            <a:off x="8376761" y="3591163"/>
            <a:ext cx="225873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3"/>
              </a:lnSpc>
              <a:buNone/>
            </a:pPr>
            <a:r>
              <a:rPr lang="en-US" sz="17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Sources</a:t>
            </a:r>
            <a:endParaRPr lang="en-US" sz="1779" dirty="0"/>
          </a:p>
        </p:txBody>
      </p:sp>
      <p:sp>
        <p:nvSpPr>
          <p:cNvPr id="21" name="Text 17"/>
          <p:cNvSpPr/>
          <p:nvPr/>
        </p:nvSpPr>
        <p:spPr>
          <a:xfrm>
            <a:off x="7586067" y="3981807"/>
            <a:ext cx="3840123" cy="11563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77"/>
              </a:lnSpc>
              <a:buNone/>
            </a:pPr>
            <a:r>
              <a:rPr lang="en-US" sz="142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External data sources, such as traffic data providers, map APIs, and road sign databases, that supply the necessary information for the app.</a:t>
            </a:r>
            <a:endParaRPr lang="en-US" sz="1423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957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2587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023473" y="2755583"/>
            <a:ext cx="4596527" cy="564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46"/>
              </a:lnSpc>
              <a:buNone/>
            </a:pPr>
            <a:r>
              <a:rPr lang="en-US" sz="355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VIEW PRESENTER</a:t>
            </a:r>
            <a:endParaRPr lang="en-US" sz="3557" dirty="0"/>
          </a:p>
        </p:txBody>
      </p:sp>
      <p:sp>
        <p:nvSpPr>
          <p:cNvPr id="6" name="Shape 2"/>
          <p:cNvSpPr/>
          <p:nvPr/>
        </p:nvSpPr>
        <p:spPr>
          <a:xfrm>
            <a:off x="3023473" y="5951220"/>
            <a:ext cx="8583335" cy="36076"/>
          </a:xfrm>
          <a:prstGeom prst="roundRect">
            <a:avLst>
              <a:gd name="adj" fmla="val 225404"/>
            </a:avLst>
          </a:prstGeom>
          <a:solidFill>
            <a:srgbClr val="552C86"/>
          </a:solidFill>
          <a:ln/>
        </p:spPr>
      </p:sp>
      <p:sp>
        <p:nvSpPr>
          <p:cNvPr id="7" name="Shape 3"/>
          <p:cNvSpPr/>
          <p:nvPr/>
        </p:nvSpPr>
        <p:spPr>
          <a:xfrm>
            <a:off x="5106055" y="5318820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552C86"/>
          </a:solidFill>
          <a:ln/>
        </p:spPr>
      </p:sp>
      <p:sp>
        <p:nvSpPr>
          <p:cNvPr id="8" name="Shape 4"/>
          <p:cNvSpPr/>
          <p:nvPr/>
        </p:nvSpPr>
        <p:spPr>
          <a:xfrm>
            <a:off x="4920853" y="5748040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5075158" y="5781854"/>
            <a:ext cx="97869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134" dirty="0"/>
          </a:p>
        </p:txBody>
      </p:sp>
      <p:sp>
        <p:nvSpPr>
          <p:cNvPr id="10" name="Text 6"/>
          <p:cNvSpPr/>
          <p:nvPr/>
        </p:nvSpPr>
        <p:spPr>
          <a:xfrm>
            <a:off x="3994785" y="4903113"/>
            <a:ext cx="225873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3"/>
              </a:lnSpc>
              <a:buNone/>
            </a:pPr>
            <a:r>
              <a:rPr lang="en-US" sz="17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</a:t>
            </a:r>
            <a:endParaRPr lang="en-US" sz="1779" dirty="0"/>
          </a:p>
        </p:txBody>
      </p:sp>
      <p:sp>
        <p:nvSpPr>
          <p:cNvPr id="11" name="Text 7"/>
          <p:cNvSpPr/>
          <p:nvPr/>
        </p:nvSpPr>
        <p:spPr>
          <a:xfrm>
            <a:off x="3204091" y="4559975"/>
            <a:ext cx="3840123" cy="578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77"/>
              </a:lnSpc>
              <a:buNone/>
            </a:pPr>
            <a:endParaRPr lang="en-US" sz="1423" dirty="0"/>
          </a:p>
        </p:txBody>
      </p:sp>
      <p:sp>
        <p:nvSpPr>
          <p:cNvPr id="12" name="Shape 8"/>
          <p:cNvSpPr/>
          <p:nvPr/>
        </p:nvSpPr>
        <p:spPr>
          <a:xfrm>
            <a:off x="7297043" y="5951160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552C86"/>
          </a:solidFill>
          <a:ln/>
        </p:spPr>
      </p:sp>
      <p:sp>
        <p:nvSpPr>
          <p:cNvPr id="13" name="Shape 9"/>
          <p:cNvSpPr/>
          <p:nvPr/>
        </p:nvSpPr>
        <p:spPr>
          <a:xfrm>
            <a:off x="7111841" y="5748040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38048" y="5781854"/>
            <a:ext cx="153948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134" dirty="0"/>
          </a:p>
        </p:txBody>
      </p:sp>
      <p:sp>
        <p:nvSpPr>
          <p:cNvPr id="15" name="Text 11"/>
          <p:cNvSpPr/>
          <p:nvPr/>
        </p:nvSpPr>
        <p:spPr>
          <a:xfrm>
            <a:off x="6185773" y="6764298"/>
            <a:ext cx="225873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3"/>
              </a:lnSpc>
              <a:buNone/>
            </a:pPr>
            <a:r>
              <a:rPr lang="en-US" sz="1779" dirty="0">
                <a:solidFill>
                  <a:srgbClr val="DCD7E5"/>
                </a:solidFill>
                <a:latin typeface="Montserrat" pitchFamily="34" charset="0"/>
              </a:rPr>
              <a:t>VIEW</a:t>
            </a:r>
            <a:endParaRPr lang="en-US" sz="1779" dirty="0"/>
          </a:p>
        </p:txBody>
      </p:sp>
      <p:sp>
        <p:nvSpPr>
          <p:cNvPr id="17" name="Shape 13"/>
          <p:cNvSpPr/>
          <p:nvPr/>
        </p:nvSpPr>
        <p:spPr>
          <a:xfrm>
            <a:off x="9488031" y="5318820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552C86"/>
          </a:solidFill>
          <a:ln/>
        </p:spPr>
      </p:sp>
      <p:sp>
        <p:nvSpPr>
          <p:cNvPr id="18" name="Shape 14"/>
          <p:cNvSpPr/>
          <p:nvPr/>
        </p:nvSpPr>
        <p:spPr>
          <a:xfrm>
            <a:off x="9302829" y="5748040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9429631" y="5781854"/>
            <a:ext cx="152876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134" dirty="0"/>
          </a:p>
        </p:txBody>
      </p:sp>
      <p:sp>
        <p:nvSpPr>
          <p:cNvPr id="20" name="Text 16"/>
          <p:cNvSpPr/>
          <p:nvPr/>
        </p:nvSpPr>
        <p:spPr>
          <a:xfrm>
            <a:off x="8453139" y="4951840"/>
            <a:ext cx="225873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3"/>
              </a:lnSpc>
              <a:buNone/>
            </a:pPr>
            <a:r>
              <a:rPr lang="en-US" sz="1779" dirty="0">
                <a:solidFill>
                  <a:srgbClr val="DCD7E5"/>
                </a:solidFill>
                <a:latin typeface="Montserrat" pitchFamily="34" charset="0"/>
              </a:rPr>
              <a:t>PRESENTER</a:t>
            </a:r>
            <a:endParaRPr lang="en-US" sz="1779" dirty="0"/>
          </a:p>
        </p:txBody>
      </p:sp>
    </p:spTree>
    <p:extLst>
      <p:ext uri="{BB962C8B-B14F-4D97-AF65-F5344CB8AC3E}">
        <p14:creationId xmlns:p14="http://schemas.microsoft.com/office/powerpoint/2010/main" val="3062118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940481"/>
            <a:ext cx="55982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Structural Diagrams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25278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27778" y="3294459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3329107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 Diagram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3809524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Depicts the structure of the system by showing the classes, their attributes, operations, and relationships.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630228" y="325278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785485" y="3294459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352342" y="3329107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Context Diagram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352342" y="3809524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Provides an overview of the system's interactions with internal and external entities, showcasing the data flows and system boundaries.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325278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378434" y="3294459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9944576" y="3329107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Deployment Diagram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9944576" y="4156710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Represents the physical deployment of software components on hardware nodes, illustrating how artifacts are allocated to different nodes.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 rot="16200000">
            <a:off x="-2538293" y="3406656"/>
            <a:ext cx="57709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 Diagram</a:t>
            </a:r>
            <a:endParaRPr lang="en-US" sz="4374" dirty="0"/>
          </a:p>
        </p:txBody>
      </p:sp>
      <p:pic>
        <p:nvPicPr>
          <p:cNvPr id="14" name="Image 2">
            <a:extLst>
              <a:ext uri="{FF2B5EF4-FFF2-40B4-BE49-F238E27FC236}">
                <a16:creationId xmlns:a16="http://schemas.microsoft.com/office/drawing/2014/main" id="{D63805D9-770F-F3B4-B9E3-2F1DC85F99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720" y="1"/>
            <a:ext cx="13489763" cy="863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483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655326" y="-114217"/>
            <a:ext cx="57709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Context Diagram</a:t>
            </a:r>
            <a:endParaRPr lang="en-US" sz="4374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EF05C8-C5CE-238C-E047-DC1C156926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0156"/>
            <a:ext cx="14630400" cy="7982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5095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544241" y="35407"/>
            <a:ext cx="57709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Deployment Diagram</a:t>
            </a:r>
            <a:endParaRPr lang="en-US" sz="4374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C0B11D-BB0C-9642-D861-FE6BDAC3B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563" y="729779"/>
            <a:ext cx="13716000" cy="726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49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420183"/>
            <a:ext cx="57709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Behavioral Diagrams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3447812"/>
            <a:ext cx="5166122" cy="2361605"/>
          </a:xfrm>
          <a:prstGeom prst="roundRect">
            <a:avLst>
              <a:gd name="adj" fmla="val 4234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67783" y="36776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Case Diagram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267783" y="4158020"/>
            <a:ext cx="470654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Illustrates the interactions between actors (users or external systems) and the system, showcasing the different use cases or functionalities provided by the app.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3447812"/>
            <a:ext cx="5166122" cy="2361605"/>
          </a:xfrm>
          <a:prstGeom prst="roundRect">
            <a:avLst>
              <a:gd name="adj" fmla="val 4234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656076" y="36776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Sequence Diagram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7656076" y="4158020"/>
            <a:ext cx="470654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Models the interactions between objects or components within the system, providing insights into the collaboration and communication patterns.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412</Words>
  <Application>Microsoft Office PowerPoint</Application>
  <PresentationFormat>Custom</PresentationFormat>
  <Paragraphs>90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Heebo</vt:lpstr>
      <vt:lpstr>Montserrat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Tetuh Engonwei</cp:lastModifiedBy>
  <cp:revision>29</cp:revision>
  <dcterms:created xsi:type="dcterms:W3CDTF">2024-05-27T18:42:27Z</dcterms:created>
  <dcterms:modified xsi:type="dcterms:W3CDTF">2024-05-27T19:25:45Z</dcterms:modified>
</cp:coreProperties>
</file>